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96BDE"/>
    <a:srgbClr val="FE7EE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4686-3ECE-40BA-AA93-66D5ED308E15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2CB45-F54E-4842-A92B-F9110EB8AE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73913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4686-3ECE-40BA-AA93-66D5ED308E15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2CB45-F54E-4842-A92B-F9110EB8AE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04566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4686-3ECE-40BA-AA93-66D5ED308E15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2CB45-F54E-4842-A92B-F9110EB8AE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9890861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4686-3ECE-40BA-AA93-66D5ED308E15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2CB45-F54E-4842-A92B-F9110EB8AE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100071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4686-3ECE-40BA-AA93-66D5ED308E15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2CB45-F54E-4842-A92B-F9110EB8AE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40032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4686-3ECE-40BA-AA93-66D5ED308E15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2CB45-F54E-4842-A92B-F9110EB8AE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21271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4686-3ECE-40BA-AA93-66D5ED308E15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2CB45-F54E-4842-A92B-F9110EB8AE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812861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4686-3ECE-40BA-AA93-66D5ED308E15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2CB45-F54E-4842-A92B-F9110EB8AE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3802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4686-3ECE-40BA-AA93-66D5ED308E15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2CB45-F54E-4842-A92B-F9110EB8AE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21530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4686-3ECE-40BA-AA93-66D5ED308E15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2CB45-F54E-4842-A92B-F9110EB8AE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959117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94686-3ECE-40BA-AA93-66D5ED308E15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A2CB45-F54E-4842-A92B-F9110EB8AE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586772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75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94686-3ECE-40BA-AA93-66D5ED308E15}" type="datetimeFigureOut">
              <a:rPr lang="en-US" smtClean="0"/>
              <a:pPr/>
              <a:t>4/12/2022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A2CB45-F54E-4842-A92B-F9110EB8AE4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0698929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504" y="188640"/>
            <a:ext cx="2736304" cy="6552728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987824" y="210096"/>
            <a:ext cx="2880320" cy="6552728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084168" y="172616"/>
            <a:ext cx="2880320" cy="6552728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Pentagon 6"/>
          <p:cNvSpPr/>
          <p:nvPr/>
        </p:nvSpPr>
        <p:spPr>
          <a:xfrm>
            <a:off x="214282" y="357166"/>
            <a:ext cx="1737547" cy="602530"/>
          </a:xfrm>
          <a:prstGeom prst="homePlate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APA SIH PIJAT OKSITOSIN ITU ?</a:t>
            </a:r>
            <a:endParaRPr lang="en-US" sz="1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285721" y="2571744"/>
            <a:ext cx="1500198" cy="503486"/>
          </a:xfrm>
          <a:prstGeom prst="homePlate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</a:rPr>
              <a:t>MANFAAT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Pentagon 9"/>
          <p:cNvSpPr/>
          <p:nvPr/>
        </p:nvSpPr>
        <p:spPr>
          <a:xfrm>
            <a:off x="3143240" y="3071810"/>
            <a:ext cx="2088232" cy="432048"/>
          </a:xfrm>
          <a:prstGeom prst="homePlate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latin typeface="Times New Roman" pitchFamily="18" charset="0"/>
                <a:cs typeface="Times New Roman" pitchFamily="18" charset="0"/>
              </a:rPr>
              <a:t>TUJUAN</a:t>
            </a:r>
            <a:r>
              <a:rPr lang="id-ID" b="1" dirty="0" smtClean="0"/>
              <a:t> </a:t>
            </a:r>
            <a:endParaRPr lang="en-US" b="1" dirty="0"/>
          </a:p>
        </p:txBody>
      </p:sp>
      <p:sp>
        <p:nvSpPr>
          <p:cNvPr id="11" name="Pentagon 10"/>
          <p:cNvSpPr/>
          <p:nvPr/>
        </p:nvSpPr>
        <p:spPr>
          <a:xfrm>
            <a:off x="3143240" y="571480"/>
            <a:ext cx="1285884" cy="432048"/>
          </a:xfrm>
          <a:prstGeom prst="homePlate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Pentagon 11"/>
          <p:cNvSpPr/>
          <p:nvPr/>
        </p:nvSpPr>
        <p:spPr>
          <a:xfrm>
            <a:off x="6143636" y="357166"/>
            <a:ext cx="1714512" cy="1071570"/>
          </a:xfrm>
          <a:prstGeom prst="homePlat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1400" b="1" dirty="0" smtClean="0">
                <a:latin typeface="Times New Roman" pitchFamily="18" charset="0"/>
                <a:cs typeface="Times New Roman" pitchFamily="18" charset="0"/>
              </a:rPr>
              <a:t>WAKTU YANG TEPAT UNTUK PIJAT OKSITOSIN ?</a:t>
            </a:r>
            <a:endParaRPr lang="en-US" sz="1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14282" y="1142984"/>
            <a:ext cx="2416976" cy="1285884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16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Pijat</a:t>
            </a:r>
            <a:r>
              <a:rPr lang="en-US" sz="1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id-ID" sz="16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Oksitosin </a:t>
            </a:r>
            <a:r>
              <a:rPr lang="en-US" sz="1600" dirty="0" err="1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merupakan</a:t>
            </a:r>
            <a:r>
              <a:rPr lang="en-US" sz="1600" dirty="0" smtClean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salah</a:t>
            </a:r>
            <a:r>
              <a:rPr lang="en-US" sz="1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satu</a:t>
            </a:r>
            <a:r>
              <a:rPr lang="en-US" sz="1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solusi</a:t>
            </a:r>
            <a:r>
              <a:rPr lang="en-US" sz="1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untuk</a:t>
            </a:r>
            <a:r>
              <a:rPr lang="en-US" sz="1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mengatasi</a:t>
            </a:r>
            <a:r>
              <a:rPr lang="en-US" sz="1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ketidaklancaran</a:t>
            </a:r>
            <a:r>
              <a:rPr lang="en-US" sz="1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600" dirty="0" err="1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produksi</a:t>
            </a:r>
            <a:r>
              <a:rPr lang="en-US" sz="1600" dirty="0">
                <a:solidFill>
                  <a:sysClr val="windowText" lastClr="000000"/>
                </a:solidFill>
                <a:latin typeface="Times New Roman" pitchFamily="18" charset="0"/>
                <a:cs typeface="Times New Roman" pitchFamily="18" charset="0"/>
              </a:rPr>
              <a:t> ASI. </a:t>
            </a:r>
          </a:p>
        </p:txBody>
      </p:sp>
      <p:sp>
        <p:nvSpPr>
          <p:cNvPr id="14" name="Rectangle 13"/>
          <p:cNvSpPr/>
          <p:nvPr/>
        </p:nvSpPr>
        <p:spPr>
          <a:xfrm>
            <a:off x="214282" y="3214686"/>
            <a:ext cx="2500330" cy="3429024"/>
          </a:xfrm>
          <a:prstGeom prst="rect">
            <a:avLst/>
          </a:prstGeom>
          <a:ln/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id-ID" sz="16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Merangsang hormon oksitosin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id-ID" sz="16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Meningkatkan Kenyamanan.</a:t>
            </a:r>
            <a:endParaRPr lang="en-US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id-ID" sz="16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Meningkatkan gerak ASI ke payudara.</a:t>
            </a:r>
            <a:endParaRPr lang="en-US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id-ID" sz="16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Menambah pengisian ASI ke payudara.</a:t>
            </a:r>
            <a:endParaRPr lang="en-US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id-ID" sz="16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Memperlancar pengeluaran ASI.</a:t>
            </a:r>
            <a:endParaRPr lang="en-US" sz="1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id-ID" sz="16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Mmpercepat proses </a:t>
            </a:r>
            <a:r>
              <a:rPr lang="id-ID" sz="16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mengecilnya</a:t>
            </a:r>
            <a:r>
              <a:rPr lang="id-ID" sz="16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rahim atau mengembalikan ukuran rahim ke ukuran sebelumnya</a:t>
            </a:r>
            <a:endParaRPr lang="id-ID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72648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1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kumimoji="0" lang="id-ID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143240" y="1428736"/>
            <a:ext cx="2571768" cy="1200329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228600" algn="just" fontAlgn="base">
              <a:spcBef>
                <a:spcPct val="0"/>
              </a:spcBef>
              <a:spcAft>
                <a:spcPct val="0"/>
              </a:spcAft>
            </a:pPr>
            <a:r>
              <a:rPr lang="id-ID" dirty="0" smtClean="0">
                <a:latin typeface="Times New Roman" pitchFamily="18" charset="0"/>
                <a:ea typeface="Calibri" pitchFamily="34" charset="0"/>
                <a:cs typeface="Times New Roman" pitchFamily="18" charset="0"/>
              </a:rPr>
              <a:t>Indikasi pijat oksitosin adalah ibu post partum dengan gangguan produksi ASI.</a:t>
            </a:r>
            <a:endParaRPr lang="id-ID" sz="2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143240" y="3714752"/>
            <a:ext cx="2428892" cy="642942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dirty="0" smtClean="0">
                <a:latin typeface="Times New Roman" pitchFamily="18" charset="0"/>
                <a:cs typeface="Times New Roman" pitchFamily="18" charset="0"/>
              </a:rPr>
              <a:t>Merileksasikan ketegangan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3143240" y="4572008"/>
            <a:ext cx="2428892" cy="71438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Menghilangkan stress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143240" y="5500702"/>
            <a:ext cx="2428892" cy="1071570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Membantu mengeluarkan air susu ibu</a:t>
            </a:r>
            <a:endParaRPr lang="en-US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" name="Picture 23" descr="index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86710" y="357166"/>
            <a:ext cx="1071570" cy="121444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5" name="Picture 24" descr="images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124" y="142852"/>
            <a:ext cx="1285877" cy="1285877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6" name="Picture 25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28794" y="214290"/>
            <a:ext cx="918489" cy="92867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8" name="Rectangle 27"/>
          <p:cNvSpPr/>
          <p:nvPr/>
        </p:nvSpPr>
        <p:spPr>
          <a:xfrm>
            <a:off x="6286512" y="1714488"/>
            <a:ext cx="2428892" cy="4857784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 prst="angle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id-ID" sz="2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sebelum </a:t>
            </a:r>
            <a:r>
              <a:rPr lang="id-ID" sz="2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menyusui atau memerah ASI, lebih disarankan. Atau saat pikiran ibu sedang pusing, badan pegal-pegal.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353008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215074" y="214290"/>
            <a:ext cx="2786082" cy="650085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id-ID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2844" y="214290"/>
            <a:ext cx="2857520" cy="650085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143240" y="214290"/>
            <a:ext cx="2928958" cy="650085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endParaRPr lang="en-US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14282" y="1285860"/>
            <a:ext cx="2643206" cy="5286412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Kursi dan meja.</a:t>
            </a:r>
            <a:endPara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Duah buah handuk besar bersih.</a:t>
            </a:r>
            <a:endPara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Duah buah waslap bersih.</a:t>
            </a:r>
            <a:endParaRPr lang="en-US" sz="1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Air hangat dan air dingin dalam baskom.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id-ID" sz="28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Minyak zaituna atau minyak kelapa.</a:t>
            </a:r>
            <a:r>
              <a:rPr lang="en-US" sz="1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40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286116" y="428604"/>
            <a:ext cx="2643206" cy="614366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Menekan kuat-kuat kedua ibu jari pada kedua sisi tulang belakang dengan bentuk gerakan memutar kecil.</a:t>
            </a:r>
            <a:endParaRPr lang="en-US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Pada saat bersamaan, memijat kedua sisi tulang belakang ke arah bawah dari leher kearah tulang belikat selama 3-5 menit.</a:t>
            </a:r>
            <a:endParaRPr lang="en-US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Mengulangi pemijatan hingga 3 kali.</a:t>
            </a:r>
            <a:endParaRPr lang="en-US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Membersihkan punggung ibu dengan waslap air hangat dan dingin secara bergantian.</a:t>
            </a:r>
            <a:endParaRPr lang="en-US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Merapikan pasien dan alat.</a:t>
            </a:r>
            <a:endParaRPr lang="id-ID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357950" y="428604"/>
            <a:ext cx="2500330" cy="6143668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Menekan kuat-kuat kedua ibu jari pada kedua sisi tulang belakang dengan bentuk gerakan memutar kecil.</a:t>
            </a:r>
            <a:endParaRPr lang="en-US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Pada saat bersamaan, memijat kedua sisi tulang belakang ke arah bawah dari leher kearah tulang belikat selama 3-5 menit.</a:t>
            </a:r>
            <a:endParaRPr lang="en-US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Mengulangi pemijatan hingga 3 kali.</a:t>
            </a:r>
            <a:endParaRPr lang="en-US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Membersihkan punggung ibu dengan waslap air hangat dan dingin secara bergantian.</a:t>
            </a:r>
            <a:endParaRPr lang="en-US" sz="105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id-ID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Merapikan pasien dan alat.</a:t>
            </a:r>
            <a:endParaRPr lang="id-ID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Pentagon 13"/>
          <p:cNvSpPr/>
          <p:nvPr/>
        </p:nvSpPr>
        <p:spPr>
          <a:xfrm>
            <a:off x="357158" y="500042"/>
            <a:ext cx="1928826" cy="484632"/>
          </a:xfrm>
          <a:prstGeom prst="homePlate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sz="2000" b="1" dirty="0" smtClean="0">
                <a:latin typeface="Times New Roman" pitchFamily="18" charset="0"/>
                <a:cs typeface="Times New Roman" pitchFamily="18" charset="0"/>
              </a:rPr>
              <a:t>PROSEDUR</a:t>
            </a:r>
            <a:endParaRPr lang="en-US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250</Words>
  <Application>Microsoft Office PowerPoint</Application>
  <PresentationFormat>On-screen Show (4:3)</PresentationFormat>
  <Paragraphs>32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USER</cp:lastModifiedBy>
  <cp:revision>27</cp:revision>
  <dcterms:created xsi:type="dcterms:W3CDTF">2022-04-06T04:24:47Z</dcterms:created>
  <dcterms:modified xsi:type="dcterms:W3CDTF">2022-04-12T08:57:38Z</dcterms:modified>
</cp:coreProperties>
</file>